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1837945"/>
          </a:xfrm>
        </p:spPr>
        <p:txBody>
          <a:bodyPr/>
          <a:lstStyle/>
          <a:p>
            <a:pPr algn="ctr"/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Tipos e formas de frase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11507788" cy="2703237"/>
          </a:xfrm>
        </p:spPr>
        <p:txBody>
          <a:bodyPr>
            <a:noAutofit/>
          </a:bodyPr>
          <a:lstStyle/>
          <a:p>
            <a:pPr algn="just" fontAlgn="base"/>
            <a:r>
              <a:rPr lang="pt-PT" sz="2400" dirty="0"/>
              <a:t>Uma </a:t>
            </a:r>
            <a:r>
              <a:rPr lang="pt-PT" sz="2400" b="1" dirty="0"/>
              <a:t>frase</a:t>
            </a:r>
            <a:r>
              <a:rPr lang="pt-PT" sz="2400" dirty="0"/>
              <a:t> é um conjunto de palavras organizadas e com sentido. Começa por letra maiúscula e termina com um sinal de pontuação</a:t>
            </a:r>
            <a:r>
              <a:rPr lang="pt-PT" sz="2400" dirty="0" smtClean="0"/>
              <a:t>.</a:t>
            </a:r>
          </a:p>
          <a:p>
            <a:pPr algn="just" fontAlgn="base"/>
            <a:endParaRPr lang="pt-PT" sz="2400" dirty="0"/>
          </a:p>
          <a:p>
            <a:pPr algn="just" fontAlgn="base"/>
            <a:endParaRPr lang="pt-PT" sz="2400" dirty="0" smtClean="0"/>
          </a:p>
          <a:p>
            <a:pPr algn="r" fontAlgn="base"/>
            <a:r>
              <a:rPr lang="pt-PT" sz="2400" dirty="0" smtClean="0"/>
              <a:t>Trabalho realizado por: </a:t>
            </a:r>
            <a:r>
              <a:rPr lang="pt-PT" sz="2400" smtClean="0"/>
              <a:t>Fernanda Bastos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40412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0144" y="1513091"/>
            <a:ext cx="11326368" cy="391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Conforme a intenção de quem fala podemos encontrar </a:t>
            </a:r>
            <a:r>
              <a:rPr lang="pt-PT" sz="2400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quatro tipos</a:t>
            </a: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frase: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 declarativo – A intenção de quem fala é informar, apresentar um facto, uma ideia. Este tipo de frase termina sempre com um ponto final (.). 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A Maria foi às compras.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Ele não gosta de sopa.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57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417496"/>
            <a:ext cx="89367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 interrogativo – A intenção é perguntar. A frase termina sempre com um ponto de interrogação (?).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Hoje à tarde, queres ir ao cinema?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Não queres a laranja?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77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5088" y="1075635"/>
            <a:ext cx="93146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 exclamativo – A intenção é exprimir sentimentos, surpresa, indignação, espanto. A frase termina sempre com um ponto de exclamação (!).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Este teste foi muito difícil!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Ninguém me levou ao cinema!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47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3168" y="892755"/>
            <a:ext cx="103388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 imperativo – A intenção é dar uma ordem, um conselho, fazer um pedido. A frase pode terminar com um ponto final (.) ou com um ponto de exclamação (!).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Vai já ao quadro!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 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Não comas isso.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75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8928" y="1136110"/>
            <a:ext cx="96316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 frase pode ter duas formas.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Pode ser afirmativa ou negativa.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Como te deves ter apercebido, quando nos referimos ao tipo de frases, já apresentámos exemplos na afirmativa e na negativa, pois a forma da frase nada tem a ver com o tipo de frase.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00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6048" y="1072896"/>
            <a:ext cx="91074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Quando a frase está na afirmativa está implícito o “sim”, mesmo que a palavra não esteja lá escrita. 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Adoro ler!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Vamos à praia?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86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7968" y="877824"/>
            <a:ext cx="8875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Quando a frase está na negativa tem que ter, obrigatoriamente, advérbios de negação, como por exemplo: não, nunca, nem, ninguém, nada, …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Não comas esse bolo!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 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Ex: Nunca fui à China.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46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320" y="1527709"/>
            <a:ext cx="97414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Gostaste desta apresentação?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Ajudou-te na realização do teu trabalho</a:t>
            </a:r>
            <a:r>
              <a:rPr lang="pt-PT" sz="2400" dirty="0" smtClean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?</a:t>
            </a: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endParaRPr lang="pt-PT" sz="2400" dirty="0"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endParaRPr lang="pt-PT" sz="2400" dirty="0" smtClean="0"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pt-PT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r" fontAlgn="base">
              <a:lnSpc>
                <a:spcPct val="150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Boa sorte!</a:t>
            </a:r>
            <a:endParaRPr lang="pt-PT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31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</TotalTime>
  <Words>277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SimSun</vt:lpstr>
      <vt:lpstr>Arial</vt:lpstr>
      <vt:lpstr>Calibri</vt:lpstr>
      <vt:lpstr>Century Gothic</vt:lpstr>
      <vt:lpstr>Times New Roman</vt:lpstr>
      <vt:lpstr>Wingdings 3</vt:lpstr>
      <vt:lpstr>Slice</vt:lpstr>
      <vt:lpstr>Tipos e formas de frase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e formas de frase</dc:title>
  <dc:creator>Fernanda</dc:creator>
  <cp:lastModifiedBy>Fernanda</cp:lastModifiedBy>
  <cp:revision>4</cp:revision>
  <dcterms:created xsi:type="dcterms:W3CDTF">2014-07-08T12:40:03Z</dcterms:created>
  <dcterms:modified xsi:type="dcterms:W3CDTF">2014-07-09T09:56:45Z</dcterms:modified>
</cp:coreProperties>
</file>